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8A6A54-7E3F-464A-A003-C51D8FED15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17940C-8DF8-403A-ADAE-F9A254A428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132BA5-EC4F-4C81-B8E9-014C0A3218C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607801-528F-49B5-A36D-9DFC4E06D89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C82205-48AA-4D63-BE66-ECC37FBAE9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DF94CD-EBDF-440F-B803-FDD34CD41F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EFDD1F-B55F-44C6-9B1D-1CF6978F51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47582F8-D000-4220-87A8-0FCA1B8D54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8C288F-9FD1-4E04-903C-58EF8186AB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B003F3-1C6E-4CC9-9570-8E42CC6C88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5FC464-A560-42C4-9852-2235E9423A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9CE00F-F309-46E8-B331-6A4B29D9E4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AA5F8E-2188-4869-9978-35A99F05BE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8DCE59-E7B4-4762-9275-28BEFC99D2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1ADC42-DB66-4D66-B281-E3E1556DCA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85A96C-AACB-414F-B5E8-C1F57F334D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9B0BF2-BA0B-4500-A16F-BFDAC1C5DC9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78B30F-6393-45D8-9E97-8548F15175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E767FB-AD36-44F1-A2C4-63805C1E93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060D76-1E84-4F73-A9B9-EE2D749FAC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71165D-07C3-403D-A102-08CCFBB8F67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7C3D16-E118-4E15-B534-A8C7B63382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46D31C-1690-4F75-8464-7433E551CC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96A7BF-14BC-47B7-9F28-FD397F8F6F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K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K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K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K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BAE8A1-DEEC-4053-94C7-6E3AAA2F710E}" type="slidenum">
              <a:rPr b="0" lang="en-K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K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KR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K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A881CE-98C3-40A4-BC4D-1DA15BA2F90B}" type="slidenum">
              <a:rPr b="0" lang="en-KR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K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K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K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K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" descr=""/>
          <p:cNvPicPr/>
          <p:nvPr/>
        </p:nvPicPr>
        <p:blipFill>
          <a:blip r:embed="rId1"/>
          <a:srcRect l="46865" t="17145" r="20959" b="22399"/>
          <a:stretch/>
        </p:blipFill>
        <p:spPr>
          <a:xfrm>
            <a:off x="2707200" y="1027080"/>
            <a:ext cx="1046880" cy="240156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3" descr=""/>
          <p:cNvPicPr/>
          <p:nvPr/>
        </p:nvPicPr>
        <p:blipFill>
          <a:blip r:embed="rId2"/>
          <a:stretch/>
        </p:blipFill>
        <p:spPr>
          <a:xfrm>
            <a:off x="6292800" y="1068120"/>
            <a:ext cx="1901160" cy="234108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4" descr=""/>
          <p:cNvPicPr/>
          <p:nvPr/>
        </p:nvPicPr>
        <p:blipFill>
          <a:blip r:embed="rId3"/>
          <a:stretch/>
        </p:blipFill>
        <p:spPr>
          <a:xfrm>
            <a:off x="4468320" y="1068120"/>
            <a:ext cx="1824120" cy="232128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5" descr=""/>
          <p:cNvPicPr/>
          <p:nvPr/>
        </p:nvPicPr>
        <p:blipFill>
          <a:blip r:embed="rId4"/>
          <a:stretch/>
        </p:blipFill>
        <p:spPr>
          <a:xfrm>
            <a:off x="10050480" y="1068120"/>
            <a:ext cx="1847520" cy="228564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6" descr=""/>
          <p:cNvPicPr/>
          <p:nvPr/>
        </p:nvPicPr>
        <p:blipFill>
          <a:blip r:embed="rId5"/>
          <a:stretch/>
        </p:blipFill>
        <p:spPr>
          <a:xfrm>
            <a:off x="8285760" y="1068120"/>
            <a:ext cx="1764360" cy="2285640"/>
          </a:xfrm>
          <a:prstGeom prst="rect">
            <a:avLst/>
          </a:prstGeom>
          <a:ln w="0">
            <a:noFill/>
          </a:ln>
        </p:spPr>
      </p:pic>
      <p:sp>
        <p:nvSpPr>
          <p:cNvPr id="87" name="TextBox 7"/>
          <p:cNvSpPr/>
          <p:nvPr/>
        </p:nvSpPr>
        <p:spPr>
          <a:xfrm>
            <a:off x="2011680" y="569880"/>
            <a:ext cx="169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0 hrs Scratch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xtBox 8"/>
          <p:cNvSpPr/>
          <p:nvPr/>
        </p:nvSpPr>
        <p:spPr>
          <a:xfrm>
            <a:off x="5506560" y="569880"/>
            <a:ext cx="183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24 hrs Scratch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Box 9"/>
          <p:cNvSpPr/>
          <p:nvPr/>
        </p:nvSpPr>
        <p:spPr>
          <a:xfrm>
            <a:off x="9131760" y="569880"/>
            <a:ext cx="183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29 hrs Scratch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xtBox 10"/>
          <p:cNvSpPr/>
          <p:nvPr/>
        </p:nvSpPr>
        <p:spPr>
          <a:xfrm>
            <a:off x="812160" y="3438720"/>
            <a:ext cx="100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TextBox 11"/>
          <p:cNvSpPr/>
          <p:nvPr/>
        </p:nvSpPr>
        <p:spPr>
          <a:xfrm>
            <a:off x="2292840" y="3411720"/>
            <a:ext cx="181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10uM GANT61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TextBox 12"/>
          <p:cNvSpPr/>
          <p:nvPr/>
        </p:nvSpPr>
        <p:spPr>
          <a:xfrm>
            <a:off x="4708440" y="3438720"/>
            <a:ext cx="100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Box 13"/>
          <p:cNvSpPr/>
          <p:nvPr/>
        </p:nvSpPr>
        <p:spPr>
          <a:xfrm>
            <a:off x="6188760" y="3411720"/>
            <a:ext cx="181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10uM GANT61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xtBox 14"/>
          <p:cNvSpPr/>
          <p:nvPr/>
        </p:nvSpPr>
        <p:spPr>
          <a:xfrm>
            <a:off x="8443440" y="3438720"/>
            <a:ext cx="100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xtBox 15"/>
          <p:cNvSpPr/>
          <p:nvPr/>
        </p:nvSpPr>
        <p:spPr>
          <a:xfrm>
            <a:off x="9923760" y="3411720"/>
            <a:ext cx="1818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KR" sz="1800" spc="-1" strike="noStrike">
                <a:solidFill>
                  <a:srgbClr val="000000"/>
                </a:solidFill>
                <a:latin typeface="Calibri"/>
              </a:rPr>
              <a:t>10uM GANT61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6" name="Group 27"/>
          <p:cNvGrpSpPr/>
          <p:nvPr/>
        </p:nvGrpSpPr>
        <p:grpSpPr>
          <a:xfrm>
            <a:off x="3592080" y="4189680"/>
            <a:ext cx="5797440" cy="2488680"/>
            <a:chOff x="3592080" y="4189680"/>
            <a:chExt cx="5797440" cy="2488680"/>
          </a:xfrm>
        </p:grpSpPr>
        <p:pic>
          <p:nvPicPr>
            <p:cNvPr id="97" name="Picture 16" descr=""/>
            <p:cNvPicPr/>
            <p:nvPr/>
          </p:nvPicPr>
          <p:blipFill>
            <a:blip r:embed="rId6"/>
            <a:srcRect l="4222" t="27036" r="-943" b="9123"/>
            <a:stretch/>
          </p:blipFill>
          <p:spPr>
            <a:xfrm>
              <a:off x="3592080" y="4189680"/>
              <a:ext cx="5797440" cy="2488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" name="Rectangle 19"/>
            <p:cNvSpPr/>
            <p:nvPr/>
          </p:nvSpPr>
          <p:spPr>
            <a:xfrm>
              <a:off x="4285800" y="6192360"/>
              <a:ext cx="847080" cy="2005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KR" sz="1200" spc="-1" strike="noStrike">
                  <a:solidFill>
                    <a:srgbClr val="000000"/>
                  </a:solidFill>
                  <a:latin typeface="Arial"/>
                </a:rPr>
                <a:t>0hrs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9" name="Rectangle 20"/>
            <p:cNvSpPr/>
            <p:nvPr/>
          </p:nvSpPr>
          <p:spPr>
            <a:xfrm>
              <a:off x="5393160" y="6198840"/>
              <a:ext cx="847080" cy="20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KR" sz="1200" spc="-1" strike="noStrike">
                  <a:solidFill>
                    <a:srgbClr val="000000"/>
                  </a:solidFill>
                  <a:latin typeface="Arial"/>
                </a:rPr>
                <a:t>24hrs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0" name="Rectangle 21"/>
            <p:cNvSpPr/>
            <p:nvPr/>
          </p:nvSpPr>
          <p:spPr>
            <a:xfrm>
              <a:off x="6472080" y="6198840"/>
              <a:ext cx="847080" cy="20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KR" sz="1200" spc="-1" strike="noStrike">
                  <a:solidFill>
                    <a:srgbClr val="000000"/>
                  </a:solidFill>
                  <a:latin typeface="Arial"/>
                </a:rPr>
                <a:t>29hrs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1" name="Straight Connector 23"/>
            <p:cNvSpPr/>
            <p:nvPr/>
          </p:nvSpPr>
          <p:spPr>
            <a:xfrm>
              <a:off x="5523480" y="4786920"/>
              <a:ext cx="546480" cy="36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02" name="Straight Connector 24"/>
            <p:cNvSpPr/>
            <p:nvPr/>
          </p:nvSpPr>
          <p:spPr>
            <a:xfrm>
              <a:off x="6668280" y="4794480"/>
              <a:ext cx="546480" cy="360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03" name="TextBox 25"/>
            <p:cNvSpPr/>
            <p:nvPr/>
          </p:nvSpPr>
          <p:spPr>
            <a:xfrm>
              <a:off x="5534640" y="4557600"/>
              <a:ext cx="5241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KR" sz="1800" spc="-1" strike="noStrike">
                  <a:solidFill>
                    <a:srgbClr val="000000"/>
                  </a:solidFill>
                  <a:latin typeface="Calibri"/>
                </a:rPr>
                <a:t>***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4" name="TextBox 26"/>
            <p:cNvSpPr/>
            <p:nvPr/>
          </p:nvSpPr>
          <p:spPr>
            <a:xfrm>
              <a:off x="6687360" y="4557600"/>
              <a:ext cx="5241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KR" sz="1800" spc="-1" strike="noStrike">
                  <a:solidFill>
                    <a:srgbClr val="000000"/>
                  </a:solidFill>
                  <a:latin typeface="Calibri"/>
                </a:rPr>
                <a:t>***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05" name="Picture 28" descr=""/>
          <p:cNvPicPr/>
          <p:nvPr/>
        </p:nvPicPr>
        <p:blipFill>
          <a:blip r:embed="rId7"/>
          <a:srcRect l="0" t="28943" r="67555" b="15610"/>
          <a:stretch/>
        </p:blipFill>
        <p:spPr>
          <a:xfrm>
            <a:off x="919080" y="1046880"/>
            <a:ext cx="1046880" cy="2391480"/>
          </a:xfrm>
          <a:prstGeom prst="rect">
            <a:avLst/>
          </a:prstGeom>
          <a:ln w="0">
            <a:noFill/>
          </a:ln>
        </p:spPr>
      </p:pic>
      <p:sp>
        <p:nvSpPr>
          <p:cNvPr id="106" name="TextBox 32"/>
          <p:cNvSpPr/>
          <p:nvPr/>
        </p:nvSpPr>
        <p:spPr>
          <a:xfrm>
            <a:off x="140760" y="82800"/>
            <a:ext cx="609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KR" sz="1800" spc="-1" strike="noStrike">
                <a:solidFill>
                  <a:srgbClr val="000000"/>
                </a:solidFill>
                <a:latin typeface="Arial"/>
              </a:rPr>
              <a:t>Scratch assay followed by GANT61 (10uM) treatment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Application>LibreOffice/7.3.7.2$Linux_X86_64 LibreOffice_project/30$Build-2</Application>
  <AppVersion>15.0000</AppVersion>
  <Words>179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2024-03-25T14:43:20Z</dcterms:created>
  <dc:creator>Wardatul Anamika</dc:creator>
  <dc:description/>
  <dc:language>en-US</dc:language>
  <cp:lastModifiedBy/>
  <dcterms:modified xsi:type="dcterms:W3CDTF">2024-09-16T13:20:13Z</dcterms:modified>
  <cp:revision>4</cp:revision>
  <dc:subject/>
  <dc:title>Functional Genomics Meeting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5</vt:i4>
  </property>
</Properties>
</file>